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BC8"/>
    <a:srgbClr val="2296F6"/>
    <a:srgbClr val="3E5CF4"/>
    <a:srgbClr val="5750E2"/>
    <a:srgbClr val="3982F9"/>
    <a:srgbClr val="4E93D2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2456" autoAdjust="0"/>
  </p:normalViewPr>
  <p:slideViewPr>
    <p:cSldViewPr snapToGrid="0">
      <p:cViewPr varScale="1">
        <p:scale>
          <a:sx n="94" d="100"/>
          <a:sy n="94" d="100"/>
        </p:scale>
        <p:origin x="10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88F58-52E3-463B-A7C8-760F13073EBC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9F8A8-C5C2-4394-8289-0838E56EC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44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AutoNum type="arabicParenR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8054E-7B0D-440F-BFFD-505C59E8C1D7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340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75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44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03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1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41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06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34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01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62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7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11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30289-FCD4-4427-A3E8-196B20418A47}" type="datetimeFigureOut">
              <a:rPr lang="en-GB" smtClean="0"/>
              <a:t>26/04/2024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94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60E8E5DD-89BE-4569-9148-1B26AD2D6B4F}"/>
              </a:ext>
            </a:extLst>
          </p:cNvPr>
          <p:cNvSpPr txBox="1"/>
          <p:nvPr/>
        </p:nvSpPr>
        <p:spPr>
          <a:xfrm>
            <a:off x="9900963" y="4994623"/>
            <a:ext cx="1585313" cy="1484113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 Support Administrator</a:t>
            </a:r>
            <a:endParaRPr lang="en-GB" sz="1200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Zoe Bredenkamp</a:t>
            </a: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7738B42D-5A87-49A8-B5DF-8DF005ABC674}"/>
              </a:ext>
            </a:extLst>
          </p:cNvPr>
          <p:cNvCxnSpPr>
            <a:cxnSpLocks/>
          </p:cNvCxnSpPr>
          <p:nvPr/>
        </p:nvCxnSpPr>
        <p:spPr>
          <a:xfrm flipH="1">
            <a:off x="2552993" y="1311215"/>
            <a:ext cx="2" cy="1054"/>
          </a:xfrm>
          <a:prstGeom prst="line">
            <a:avLst/>
          </a:prstGeom>
          <a:ln w="6350">
            <a:solidFill>
              <a:srgbClr val="0027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C7950D04-7A40-42B2-88E0-01616A8333D8}"/>
              </a:ext>
            </a:extLst>
          </p:cNvPr>
          <p:cNvSpPr txBox="1"/>
          <p:nvPr/>
        </p:nvSpPr>
        <p:spPr>
          <a:xfrm>
            <a:off x="8861367" y="0"/>
            <a:ext cx="3330633" cy="598710"/>
          </a:xfrm>
          <a:prstGeom prst="rect">
            <a:avLst/>
          </a:prstGeom>
          <a:solidFill>
            <a:srgbClr val="00194C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Services 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Administration and Finance Team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3AEC62-943B-4B08-9445-68EC08E8D0E3}"/>
              </a:ext>
            </a:extLst>
          </p:cNvPr>
          <p:cNvSpPr txBox="1"/>
          <p:nvPr/>
        </p:nvSpPr>
        <p:spPr>
          <a:xfrm>
            <a:off x="4173958" y="3659081"/>
            <a:ext cx="1562659" cy="1448471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Executive Assistant to </a:t>
            </a:r>
          </a:p>
          <a:p>
            <a:pPr algn="ctr"/>
            <a:r>
              <a:rPr lang="en-GB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 Stephen Conway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Emily Dyer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8CDA019B-9A97-4773-8A33-E09025BCFD51}"/>
              </a:ext>
            </a:extLst>
          </p:cNvPr>
          <p:cNvCxnSpPr>
            <a:cxnSpLocks/>
          </p:cNvCxnSpPr>
          <p:nvPr/>
        </p:nvCxnSpPr>
        <p:spPr>
          <a:xfrm>
            <a:off x="6096080" y="3482867"/>
            <a:ext cx="0" cy="0"/>
          </a:xfrm>
          <a:prstGeom prst="line">
            <a:avLst/>
          </a:prstGeom>
          <a:ln w="6350">
            <a:solidFill>
              <a:srgbClr val="0027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C7FCFAA3-E42E-45D5-BCC7-B37AAC03B3AF}"/>
              </a:ext>
            </a:extLst>
          </p:cNvPr>
          <p:cNvSpPr txBox="1"/>
          <p:nvPr/>
        </p:nvSpPr>
        <p:spPr>
          <a:xfrm>
            <a:off x="2287476" y="3634998"/>
            <a:ext cx="1576750" cy="1450955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Senior Communications Specialist 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EFEF2D-8106-4D87-88E7-A9AEDF7235FC}"/>
              </a:ext>
            </a:extLst>
          </p:cNvPr>
          <p:cNvSpPr txBox="1"/>
          <p:nvPr/>
        </p:nvSpPr>
        <p:spPr>
          <a:xfrm>
            <a:off x="5105851" y="562284"/>
            <a:ext cx="2075988" cy="1497862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/>
        </p:spPr>
        <p:txBody>
          <a:bodyPr wrap="square" lIns="91440" tIns="45720" rIns="91440" bIns="45720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of Administration and Finance</a:t>
            </a:r>
          </a:p>
          <a:p>
            <a:pPr algn="ctr"/>
            <a:r>
              <a:rPr lang="en-GB" sz="1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Administration and Finance Team 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Monica Kundan Finlayson</a:t>
            </a:r>
            <a:b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867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1218306-9849-4196-96F8-453C95F2A986}"/>
              </a:ext>
            </a:extLst>
          </p:cNvPr>
          <p:cNvSpPr txBox="1"/>
          <p:nvPr/>
        </p:nvSpPr>
        <p:spPr>
          <a:xfrm>
            <a:off x="500946" y="3622817"/>
            <a:ext cx="1576751" cy="1453063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 and Finance Specialist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Monica Kundan Finlayson</a:t>
            </a:r>
          </a:p>
        </p:txBody>
      </p:sp>
      <p:cxnSp>
        <p:nvCxnSpPr>
          <p:cNvPr id="181" name="Straight Connector 180"/>
          <p:cNvCxnSpPr/>
          <p:nvPr/>
        </p:nvCxnSpPr>
        <p:spPr>
          <a:xfrm>
            <a:off x="6604532" y="326808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>
            <a:cxnSpLocks/>
          </p:cNvCxnSpPr>
          <p:nvPr/>
        </p:nvCxnSpPr>
        <p:spPr>
          <a:xfrm>
            <a:off x="7739770" y="610149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069370" y="6476439"/>
            <a:ext cx="2014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Updated April 2024</a:t>
            </a:r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B756F49C-AC81-4880-BBA7-5419BBA84A53}"/>
              </a:ext>
            </a:extLst>
          </p:cNvPr>
          <p:cNvCxnSpPr>
            <a:cxnSpLocks/>
          </p:cNvCxnSpPr>
          <p:nvPr/>
        </p:nvCxnSpPr>
        <p:spPr>
          <a:xfrm flipH="1">
            <a:off x="5428500" y="3624925"/>
            <a:ext cx="118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C9EA1836-F0C9-41BF-B9A5-14F73E897162}"/>
              </a:ext>
            </a:extLst>
          </p:cNvPr>
          <p:cNvSpPr txBox="1"/>
          <p:nvPr/>
        </p:nvSpPr>
        <p:spPr>
          <a:xfrm>
            <a:off x="8214651" y="4986224"/>
            <a:ext cx="1562659" cy="1476805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 Support Administrator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Stephanie Mathyssek</a:t>
            </a: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C58361B8-87AA-4A94-91B2-B4FA80BF7B4E}"/>
              </a:ext>
            </a:extLst>
          </p:cNvPr>
          <p:cNvCxnSpPr>
            <a:cxnSpLocks/>
            <a:stCxn id="5" idx="2"/>
          </p:cNvCxnSpPr>
          <p:nvPr/>
        </p:nvCxnSpPr>
        <p:spPr>
          <a:xfrm rot="5400000">
            <a:off x="3438005" y="-142742"/>
            <a:ext cx="502952" cy="490872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D38C3A7D-58E8-436B-9F70-2B0E69A4DB27}"/>
              </a:ext>
            </a:extLst>
          </p:cNvPr>
          <p:cNvCxnSpPr>
            <a:cxnSpLocks/>
            <a:stCxn id="37" idx="0"/>
          </p:cNvCxnSpPr>
          <p:nvPr/>
        </p:nvCxnSpPr>
        <p:spPr>
          <a:xfrm rot="16200000" flipV="1">
            <a:off x="7194792" y="1495795"/>
            <a:ext cx="2431524" cy="456613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96F594F-B0FE-458F-8A31-AD199936B355}"/>
              </a:ext>
            </a:extLst>
          </p:cNvPr>
          <p:cNvCxnSpPr/>
          <p:nvPr/>
        </p:nvCxnSpPr>
        <p:spPr>
          <a:xfrm>
            <a:off x="1235117" y="2563098"/>
            <a:ext cx="0" cy="1061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93676D0-C427-44AC-86DE-650258ADA8C5}"/>
              </a:ext>
            </a:extLst>
          </p:cNvPr>
          <p:cNvCxnSpPr>
            <a:cxnSpLocks/>
            <a:stCxn id="64" idx="0"/>
          </p:cNvCxnSpPr>
          <p:nvPr/>
        </p:nvCxnSpPr>
        <p:spPr>
          <a:xfrm flipV="1">
            <a:off x="3075851" y="2578839"/>
            <a:ext cx="0" cy="1056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B58DD27-2463-4FAC-97BF-258F2164FABF}"/>
              </a:ext>
            </a:extLst>
          </p:cNvPr>
          <p:cNvCxnSpPr>
            <a:cxnSpLocks/>
            <a:stCxn id="24" idx="0"/>
          </p:cNvCxnSpPr>
          <p:nvPr/>
        </p:nvCxnSpPr>
        <p:spPr>
          <a:xfrm flipH="1" flipV="1">
            <a:off x="4955287" y="2584696"/>
            <a:ext cx="1" cy="1074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73D3CA5-7DB2-4D11-82F0-0A16CFA38EFB}"/>
              </a:ext>
            </a:extLst>
          </p:cNvPr>
          <p:cNvCxnSpPr>
            <a:cxnSpLocks/>
            <a:stCxn id="117" idx="0"/>
          </p:cNvCxnSpPr>
          <p:nvPr/>
        </p:nvCxnSpPr>
        <p:spPr>
          <a:xfrm flipV="1">
            <a:off x="8995981" y="2554702"/>
            <a:ext cx="12422" cy="24315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EA3E19E-9EF9-440C-BE18-5F7ABDE79EEF}"/>
              </a:ext>
            </a:extLst>
          </p:cNvPr>
          <p:cNvSpPr txBox="1"/>
          <p:nvPr/>
        </p:nvSpPr>
        <p:spPr>
          <a:xfrm>
            <a:off x="6455385" y="5009966"/>
            <a:ext cx="1590859" cy="1453063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 Support Administrator</a:t>
            </a:r>
          </a:p>
          <a:p>
            <a:pPr algn="ctr"/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DCA6B2D-F490-4F5F-98E7-B2FDC2558D96}"/>
              </a:ext>
            </a:extLst>
          </p:cNvPr>
          <p:cNvCxnSpPr>
            <a:cxnSpLocks/>
          </p:cNvCxnSpPr>
          <p:nvPr/>
        </p:nvCxnSpPr>
        <p:spPr>
          <a:xfrm flipV="1">
            <a:off x="7358320" y="2554700"/>
            <a:ext cx="0" cy="2431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832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57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House</dc:creator>
  <cp:lastModifiedBy>Stephanie Mathyssek</cp:lastModifiedBy>
  <cp:revision>56</cp:revision>
  <dcterms:created xsi:type="dcterms:W3CDTF">2021-11-26T11:12:05Z</dcterms:created>
  <dcterms:modified xsi:type="dcterms:W3CDTF">2024-04-26T15:09:14Z</dcterms:modified>
</cp:coreProperties>
</file>